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24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49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45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107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93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7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21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455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97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lIns="109728" tIns="109728" rIns="109728" bIns="91440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98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 spc="12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 spc="11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 spc="11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 spc="11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 spc="11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 spc="11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45D478C-A9A5-4832-89D8-703607711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768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FB7F7C0-216C-466B-8AF5-7744BB3400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274" y="4764840"/>
            <a:ext cx="12205536" cy="20931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DF7FCBE-A1FD-4A70-8D97-43F6EE5AC8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0625" y="4690488"/>
            <a:ext cx="8735479" cy="1358110"/>
          </a:xfrm>
        </p:spPr>
        <p:txBody>
          <a:bodyPr>
            <a:noAutofit/>
          </a:bodyPr>
          <a:lstStyle/>
          <a:p>
            <a:r>
              <a:rPr kumimoji="1" lang="ja-JP" altLang="en-US" sz="7200" dirty="0">
                <a:solidFill>
                  <a:schemeClr val="accent3">
                    <a:lumMod val="50000"/>
                  </a:schemeClr>
                </a:solidFill>
              </a:rPr>
              <a:t>花粉シーズン到来</a:t>
            </a:r>
            <a:r>
              <a:rPr kumimoji="1" lang="en-US" altLang="ja-JP" sz="7200" dirty="0">
                <a:solidFill>
                  <a:schemeClr val="accent3">
                    <a:lumMod val="50000"/>
                  </a:schemeClr>
                </a:solidFill>
              </a:rPr>
              <a:t>‼</a:t>
            </a:r>
            <a:endParaRPr kumimoji="1" lang="ja-JP" altLang="en-US" sz="7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5E08D3E-DE7B-4DF9-8A6C-E72BE248C6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38991" y="5940830"/>
            <a:ext cx="6237171" cy="606527"/>
          </a:xfrm>
        </p:spPr>
        <p:txBody>
          <a:bodyPr>
            <a:no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リフォームで出来る花粉対策</a:t>
            </a:r>
          </a:p>
        </p:txBody>
      </p:sp>
      <p:pic>
        <p:nvPicPr>
          <p:cNvPr id="7" name="図 6" descr="光 が含まれている画像&#10;&#10;自動的に生成された説明">
            <a:extLst>
              <a:ext uri="{FF2B5EF4-FFF2-40B4-BE49-F238E27FC236}">
                <a16:creationId xmlns:a16="http://schemas.microsoft.com/office/drawing/2014/main" id="{E719477E-60A6-4B71-B9E2-3361038D24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949" y="581360"/>
            <a:ext cx="7681413" cy="3447295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67A83510-2790-4866-911D-2E1588DF5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459" y="4517731"/>
            <a:ext cx="12157773" cy="494218"/>
            <a:chOff x="18956" y="5952517"/>
            <a:chExt cx="12157773" cy="494218"/>
          </a:xfrm>
          <a:solidFill>
            <a:schemeClr val="bg2">
              <a:lumMod val="90000"/>
            </a:schemeClr>
          </a:solidFill>
        </p:grpSpPr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DAB74ACE-7603-4829-88FE-C3C2B05EB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637219" y="6356157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DE3E37A0-8723-42F4-9435-F06BD01914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139192" y="6359421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0C5FE567-8965-4799-B1E6-8A6E1A8488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384660" y="6368396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BA3FF2FD-6394-4F97-B186-BD4A98C619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653573" y="6308012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1A361C9F-AD97-4338-B557-8766AFD033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8956" y="595659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F4FAA936-A80F-43B5-8A7D-17CC7CF771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709370" y="6291575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21246F32-1BA7-40E4-9AF9-CA517D441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452381" y="6295774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18EE8CE-BCF9-4C64-B335-C7830B03F3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883090" y="6322699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5" name="Freeform 26">
              <a:extLst>
                <a:ext uri="{FF2B5EF4-FFF2-40B4-BE49-F238E27FC236}">
                  <a16:creationId xmlns:a16="http://schemas.microsoft.com/office/drawing/2014/main" id="{64AC2B2B-568F-4175-8D84-AD8F6B563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404559" y="6308010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D9C6CF5C-8CF6-4274-86E0-CAF4A31F43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937280" y="6282192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3BFC56A2-55B3-432A-BD3B-4B2423A6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194538" y="6290059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" name="Freeform 30">
              <a:extLst>
                <a:ext uri="{FF2B5EF4-FFF2-40B4-BE49-F238E27FC236}">
                  <a16:creationId xmlns:a16="http://schemas.microsoft.com/office/drawing/2014/main" id="{BB036CEA-B307-404A-89D6-9414F417D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742191" y="6338204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9" name="Freeform 43">
              <a:extLst>
                <a:ext uri="{FF2B5EF4-FFF2-40B4-BE49-F238E27FC236}">
                  <a16:creationId xmlns:a16="http://schemas.microsoft.com/office/drawing/2014/main" id="{CB37E5F5-B903-4611-A739-0B7FBE851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902106" y="6043523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0" name="Freeform 51">
              <a:extLst>
                <a:ext uri="{FF2B5EF4-FFF2-40B4-BE49-F238E27FC236}">
                  <a16:creationId xmlns:a16="http://schemas.microsoft.com/office/drawing/2014/main" id="{B1012F2B-A8F1-4FD5-8E6F-1CC97D0AA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710297" y="6035458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1" name="Freeform 52">
              <a:extLst>
                <a:ext uri="{FF2B5EF4-FFF2-40B4-BE49-F238E27FC236}">
                  <a16:creationId xmlns:a16="http://schemas.microsoft.com/office/drawing/2014/main" id="{C04C6E0B-838E-4B10-91CA-29C498382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277444" y="6038724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2" name="Freeform 53">
              <a:extLst>
                <a:ext uri="{FF2B5EF4-FFF2-40B4-BE49-F238E27FC236}">
                  <a16:creationId xmlns:a16="http://schemas.microsoft.com/office/drawing/2014/main" id="{15D6CFEB-4FC5-45C3-8BDF-95EAD1EDF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471034" y="6035460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3" name="Freeform 54">
              <a:extLst>
                <a:ext uri="{FF2B5EF4-FFF2-40B4-BE49-F238E27FC236}">
                  <a16:creationId xmlns:a16="http://schemas.microsoft.com/office/drawing/2014/main" id="{EA8E01BA-7055-4707-906A-F08E2E253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094009" y="6011795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4" name="Freeform 55">
              <a:extLst>
                <a:ext uri="{FF2B5EF4-FFF2-40B4-BE49-F238E27FC236}">
                  <a16:creationId xmlns:a16="http://schemas.microsoft.com/office/drawing/2014/main" id="{CDA2DE76-0D5E-4F6F-95E7-508B725F8A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264556" y="6041988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5" name="Freeform 56">
              <a:extLst>
                <a:ext uri="{FF2B5EF4-FFF2-40B4-BE49-F238E27FC236}">
                  <a16:creationId xmlns:a16="http://schemas.microsoft.com/office/drawing/2014/main" id="{669578C5-3D06-4B77-A897-A014B441B5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392340" y="5985586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6" name="Freeform 57">
              <a:extLst>
                <a:ext uri="{FF2B5EF4-FFF2-40B4-BE49-F238E27FC236}">
                  <a16:creationId xmlns:a16="http://schemas.microsoft.com/office/drawing/2014/main" id="{85AA3005-AAD0-4587-B352-ECD937D61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037697" y="6020771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7" name="Freeform 59">
              <a:extLst>
                <a:ext uri="{FF2B5EF4-FFF2-40B4-BE49-F238E27FC236}">
                  <a16:creationId xmlns:a16="http://schemas.microsoft.com/office/drawing/2014/main" id="{B4E9730F-E8B1-4F7C-BA99-3B3016F10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473186" y="605207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8" name="Freeform 60">
              <a:extLst>
                <a:ext uri="{FF2B5EF4-FFF2-40B4-BE49-F238E27FC236}">
                  <a16:creationId xmlns:a16="http://schemas.microsoft.com/office/drawing/2014/main" id="{A8922D05-C325-4918-84E6-1C62AD7BE0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825017" y="6002818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9" name="Freeform 61">
              <a:extLst>
                <a:ext uri="{FF2B5EF4-FFF2-40B4-BE49-F238E27FC236}">
                  <a16:creationId xmlns:a16="http://schemas.microsoft.com/office/drawing/2014/main" id="{38DD42E8-8604-45E3-99FE-72D479AF2C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572460" y="5957121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0" name="Freeform 5">
              <a:extLst>
                <a:ext uri="{FF2B5EF4-FFF2-40B4-BE49-F238E27FC236}">
                  <a16:creationId xmlns:a16="http://schemas.microsoft.com/office/drawing/2014/main" id="{2E946C70-11C9-4C85-BE3B-1149117F3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908414" y="6286792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1" name="Freeform 6">
              <a:extLst>
                <a:ext uri="{FF2B5EF4-FFF2-40B4-BE49-F238E27FC236}">
                  <a16:creationId xmlns:a16="http://schemas.microsoft.com/office/drawing/2014/main" id="{48F637C4-CFB7-4421-9DAB-6730244B2C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634353" y="6266141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" name="Freeform 7">
              <a:extLst>
                <a:ext uri="{FF2B5EF4-FFF2-40B4-BE49-F238E27FC236}">
                  <a16:creationId xmlns:a16="http://schemas.microsoft.com/office/drawing/2014/main" id="{6E137FD9-DCB4-4E5A-960B-350C3627E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177783" y="6246129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3" name="Freeform 8">
              <a:extLst>
                <a:ext uri="{FF2B5EF4-FFF2-40B4-BE49-F238E27FC236}">
                  <a16:creationId xmlns:a16="http://schemas.microsoft.com/office/drawing/2014/main" id="{9DCD8437-9BFD-44B4-AAC8-75388190F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982245" y="624294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4" name="Freeform 9">
              <a:extLst>
                <a:ext uri="{FF2B5EF4-FFF2-40B4-BE49-F238E27FC236}">
                  <a16:creationId xmlns:a16="http://schemas.microsoft.com/office/drawing/2014/main" id="{C9EEBF9B-D5F1-4EE3-A46A-A5A5E396A4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268040" y="6282192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3A77B17D-E4D2-444B-8D75-F0171A3E8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510851" y="6246285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5FDB9442-6054-49E2-948E-D30AD9E09F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028371" y="6264238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3E1DF8B7-7CB2-4181-8525-4EE2D5D9EE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656011" y="6301648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4B3B2382-7947-4BAF-BF2F-830393F8EF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333279" y="6267101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" name="Freeform 16">
              <a:extLst>
                <a:ext uri="{FF2B5EF4-FFF2-40B4-BE49-F238E27FC236}">
                  <a16:creationId xmlns:a16="http://schemas.microsoft.com/office/drawing/2014/main" id="{AC95E7F5-BA75-4053-AC8F-81ACC42626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773156" y="6239757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0" name="Freeform 17">
              <a:extLst>
                <a:ext uri="{FF2B5EF4-FFF2-40B4-BE49-F238E27FC236}">
                  <a16:creationId xmlns:a16="http://schemas.microsoft.com/office/drawing/2014/main" id="{8D431126-FDB6-42AF-BC9E-58E4C417B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398709" y="6264239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1" name="Freeform 21">
              <a:extLst>
                <a:ext uri="{FF2B5EF4-FFF2-40B4-BE49-F238E27FC236}">
                  <a16:creationId xmlns:a16="http://schemas.microsoft.com/office/drawing/2014/main" id="{4AA2BE9B-BD88-4958-B98E-7363A0FD5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47787" y="6218542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2" name="Freeform 25">
              <a:extLst>
                <a:ext uri="{FF2B5EF4-FFF2-40B4-BE49-F238E27FC236}">
                  <a16:creationId xmlns:a16="http://schemas.microsoft.com/office/drawing/2014/main" id="{BA18EADE-8501-4251-ADCD-EB02B73DF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90115" y="6200589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3" name="Freeform 29">
              <a:extLst>
                <a:ext uri="{FF2B5EF4-FFF2-40B4-BE49-F238E27FC236}">
                  <a16:creationId xmlns:a16="http://schemas.microsoft.com/office/drawing/2014/main" id="{D1886B2F-FFB5-4032-A012-EAE8464DDA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11181" y="6179372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4" name="Freeform 31">
              <a:extLst>
                <a:ext uri="{FF2B5EF4-FFF2-40B4-BE49-F238E27FC236}">
                  <a16:creationId xmlns:a16="http://schemas.microsoft.com/office/drawing/2014/main" id="{65048464-3972-4F85-858C-BD0D6CC8A6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43201" y="6241343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5" name="Freeform 32">
              <a:extLst>
                <a:ext uri="{FF2B5EF4-FFF2-40B4-BE49-F238E27FC236}">
                  <a16:creationId xmlns:a16="http://schemas.microsoft.com/office/drawing/2014/main" id="{9B136B45-B116-4EA4-802D-0D9EC238C9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406775" y="5979446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6" name="Freeform 33">
              <a:extLst>
                <a:ext uri="{FF2B5EF4-FFF2-40B4-BE49-F238E27FC236}">
                  <a16:creationId xmlns:a16="http://schemas.microsoft.com/office/drawing/2014/main" id="{F7DA7C34-DDA0-41AB-A47F-E981F63E2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327423" y="6028408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7" name="Freeform 34">
              <a:extLst>
                <a:ext uri="{FF2B5EF4-FFF2-40B4-BE49-F238E27FC236}">
                  <a16:creationId xmlns:a16="http://schemas.microsoft.com/office/drawing/2014/main" id="{BB16C09B-E126-49FC-B0C4-2CB43FA038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334031" y="6019431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8" name="Freeform 35">
              <a:extLst>
                <a:ext uri="{FF2B5EF4-FFF2-40B4-BE49-F238E27FC236}">
                  <a16:creationId xmlns:a16="http://schemas.microsoft.com/office/drawing/2014/main" id="{A12A7CBF-E4C8-4085-88C3-03102FE46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124491" y="6012903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9" name="Freeform 36">
              <a:extLst>
                <a:ext uri="{FF2B5EF4-FFF2-40B4-BE49-F238E27FC236}">
                  <a16:creationId xmlns:a16="http://schemas.microsoft.com/office/drawing/2014/main" id="{55CA9A4D-ABE6-426B-B7F0-F5B933349C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57884" y="5982710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0" name="Freeform 37">
              <a:extLst>
                <a:ext uri="{FF2B5EF4-FFF2-40B4-BE49-F238E27FC236}">
                  <a16:creationId xmlns:a16="http://schemas.microsoft.com/office/drawing/2014/main" id="{8A4F3A5B-B199-4716-ADF4-5E33A7C0D1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649584" y="5970470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1" name="Freeform 38">
              <a:extLst>
                <a:ext uri="{FF2B5EF4-FFF2-40B4-BE49-F238E27FC236}">
                  <a16:creationId xmlns:a16="http://schemas.microsoft.com/office/drawing/2014/main" id="{5846F32E-5DDD-4AF4-BE1C-5F1A3FF10D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829398" y="601045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2" name="Freeform 39">
              <a:extLst>
                <a:ext uri="{FF2B5EF4-FFF2-40B4-BE49-F238E27FC236}">
                  <a16:creationId xmlns:a16="http://schemas.microsoft.com/office/drawing/2014/main" id="{AFE38B2F-69BC-4661-84A3-EA04CDC3FE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580384" y="5998215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3" name="Freeform 40">
              <a:extLst>
                <a:ext uri="{FF2B5EF4-FFF2-40B4-BE49-F238E27FC236}">
                  <a16:creationId xmlns:a16="http://schemas.microsoft.com/office/drawing/2014/main" id="{5CA6F12C-4208-48A6-B7B0-DD18CB3992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121911" y="5994951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4" name="Freeform 41">
              <a:extLst>
                <a:ext uri="{FF2B5EF4-FFF2-40B4-BE49-F238E27FC236}">
                  <a16:creationId xmlns:a16="http://schemas.microsoft.com/office/drawing/2014/main" id="{0F08EA53-C6C6-49F1-B8DA-E20FFD6078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38116" y="599495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5" name="Freeform 42">
              <a:extLst>
                <a:ext uri="{FF2B5EF4-FFF2-40B4-BE49-F238E27FC236}">
                  <a16:creationId xmlns:a16="http://schemas.microsoft.com/office/drawing/2014/main" id="{6B6EA655-7497-4604-92DF-43CE7322ED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10716" y="5973734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6" name="Freeform 44">
              <a:extLst>
                <a:ext uri="{FF2B5EF4-FFF2-40B4-BE49-F238E27FC236}">
                  <a16:creationId xmlns:a16="http://schemas.microsoft.com/office/drawing/2014/main" id="{082FFE9A-67C2-471A-AF37-ED9C238DBE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639354" y="597699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7" name="Freeform 45">
              <a:extLst>
                <a:ext uri="{FF2B5EF4-FFF2-40B4-BE49-F238E27FC236}">
                  <a16:creationId xmlns:a16="http://schemas.microsoft.com/office/drawing/2014/main" id="{B0FD6176-7431-446D-91DB-56644A93C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67906" y="5952517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8" name="Freeform 46">
              <a:extLst>
                <a:ext uri="{FF2B5EF4-FFF2-40B4-BE49-F238E27FC236}">
                  <a16:creationId xmlns:a16="http://schemas.microsoft.com/office/drawing/2014/main" id="{A46603FA-6405-410B-AD8A-3D75BE7A85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895937" y="6000664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9" name="Freeform 47">
              <a:extLst>
                <a:ext uri="{FF2B5EF4-FFF2-40B4-BE49-F238E27FC236}">
                  <a16:creationId xmlns:a16="http://schemas.microsoft.com/office/drawing/2014/main" id="{6BE439BF-AE87-4F53-9DC9-72414AD1F1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865326" y="5973733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0" name="Freeform 48">
              <a:extLst>
                <a:ext uri="{FF2B5EF4-FFF2-40B4-BE49-F238E27FC236}">
                  <a16:creationId xmlns:a16="http://schemas.microsoft.com/office/drawing/2014/main" id="{55C88911-7FE8-4196-8D02-DAB1B62D97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115444" y="5992749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1" name="Freeform 49">
              <a:extLst>
                <a:ext uri="{FF2B5EF4-FFF2-40B4-BE49-F238E27FC236}">
                  <a16:creationId xmlns:a16="http://schemas.microsoft.com/office/drawing/2014/main" id="{BAD26C77-660F-4C9C-9A98-234048198B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15687" y="5955781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2" name="Freeform 8">
              <a:extLst>
                <a:ext uri="{FF2B5EF4-FFF2-40B4-BE49-F238E27FC236}">
                  <a16:creationId xmlns:a16="http://schemas.microsoft.com/office/drawing/2014/main" id="{507A2021-3F23-43FC-AB0D-130B5759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683670" y="601943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3" name="Freeform 106">
              <a:extLst>
                <a:ext uri="{FF2B5EF4-FFF2-40B4-BE49-F238E27FC236}">
                  <a16:creationId xmlns:a16="http://schemas.microsoft.com/office/drawing/2014/main" id="{CB855C11-52EB-43D9-8831-1A26FCE12A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9451" y="6204541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4" name="Freeform 19">
              <a:extLst>
                <a:ext uri="{FF2B5EF4-FFF2-40B4-BE49-F238E27FC236}">
                  <a16:creationId xmlns:a16="http://schemas.microsoft.com/office/drawing/2014/main" id="{1A6AD416-1A17-49A9-8301-8C0A5A78CA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397390" y="6351960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5" name="Freeform 20">
              <a:extLst>
                <a:ext uri="{FF2B5EF4-FFF2-40B4-BE49-F238E27FC236}">
                  <a16:creationId xmlns:a16="http://schemas.microsoft.com/office/drawing/2014/main" id="{F03687D9-14CC-461B-B4B5-907E10B6A1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140401" y="6356159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6" name="Freeform 26">
              <a:extLst>
                <a:ext uri="{FF2B5EF4-FFF2-40B4-BE49-F238E27FC236}">
                  <a16:creationId xmlns:a16="http://schemas.microsoft.com/office/drawing/2014/main" id="{FCC639BE-A7F9-46A2-955A-3ACA45455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2049121" y="6351959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7" name="Freeform 27">
              <a:extLst>
                <a:ext uri="{FF2B5EF4-FFF2-40B4-BE49-F238E27FC236}">
                  <a16:creationId xmlns:a16="http://schemas.microsoft.com/office/drawing/2014/main" id="{B3FED40E-A961-4D78-947A-5AC1BD510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625300" y="6342577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8" name="Freeform 28">
              <a:extLst>
                <a:ext uri="{FF2B5EF4-FFF2-40B4-BE49-F238E27FC236}">
                  <a16:creationId xmlns:a16="http://schemas.microsoft.com/office/drawing/2014/main" id="{1445BCDF-9E07-46AD-A6B5-5BEFA223C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851300" y="6351959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9" name="Freeform 55">
              <a:extLst>
                <a:ext uri="{FF2B5EF4-FFF2-40B4-BE49-F238E27FC236}">
                  <a16:creationId xmlns:a16="http://schemas.microsoft.com/office/drawing/2014/main" id="{23324DC7-93D9-451A-9ABF-1B4D92BF2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988188" y="608391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0" name="Freeform 56">
              <a:extLst>
                <a:ext uri="{FF2B5EF4-FFF2-40B4-BE49-F238E27FC236}">
                  <a16:creationId xmlns:a16="http://schemas.microsoft.com/office/drawing/2014/main" id="{003474BA-A947-4598-96BB-BAACE2411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080360" y="6045971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1" name="Freeform 57">
              <a:extLst>
                <a:ext uri="{FF2B5EF4-FFF2-40B4-BE49-F238E27FC236}">
                  <a16:creationId xmlns:a16="http://schemas.microsoft.com/office/drawing/2014/main" id="{04426A72-0FD0-478F-AAC5-B49E142535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725717" y="6081156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2" name="Freeform 60">
              <a:extLst>
                <a:ext uri="{FF2B5EF4-FFF2-40B4-BE49-F238E27FC236}">
                  <a16:creationId xmlns:a16="http://schemas.microsoft.com/office/drawing/2014/main" id="{17260BB0-9DCA-4927-89A5-1314AD40E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513037" y="606320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3" name="Freeform 61">
              <a:extLst>
                <a:ext uri="{FF2B5EF4-FFF2-40B4-BE49-F238E27FC236}">
                  <a16:creationId xmlns:a16="http://schemas.microsoft.com/office/drawing/2014/main" id="{F459656F-63AC-4FC7-8D12-282B9B0C4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260480" y="6017506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4" name="Freeform 5">
              <a:extLst>
                <a:ext uri="{FF2B5EF4-FFF2-40B4-BE49-F238E27FC236}">
                  <a16:creationId xmlns:a16="http://schemas.microsoft.com/office/drawing/2014/main" id="{5C345A48-BE33-4B10-AF97-207DC7E2C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596434" y="6347177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5" name="Freeform 6">
              <a:extLst>
                <a:ext uri="{FF2B5EF4-FFF2-40B4-BE49-F238E27FC236}">
                  <a16:creationId xmlns:a16="http://schemas.microsoft.com/office/drawing/2014/main" id="{65503F74-3A89-46DD-AD4D-9BB164E25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310592" y="6345841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6" name="Freeform 7">
              <a:extLst>
                <a:ext uri="{FF2B5EF4-FFF2-40B4-BE49-F238E27FC236}">
                  <a16:creationId xmlns:a16="http://schemas.microsoft.com/office/drawing/2014/main" id="{5D8D4A6C-9C30-46E6-953F-8FFE24534F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865803" y="6306514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7" name="Freeform 8">
              <a:extLst>
                <a:ext uri="{FF2B5EF4-FFF2-40B4-BE49-F238E27FC236}">
                  <a16:creationId xmlns:a16="http://schemas.microsoft.com/office/drawing/2014/main" id="{844B12AB-BDBA-412B-8127-0671AB6BF8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670714" y="633931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8" name="Freeform 9">
              <a:extLst>
                <a:ext uri="{FF2B5EF4-FFF2-40B4-BE49-F238E27FC236}">
                  <a16:creationId xmlns:a16="http://schemas.microsoft.com/office/drawing/2014/main" id="{84AE8FA4-8AC5-4D0E-9FF8-B6F6D961F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956060" y="6342577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9" name="Freeform 11">
              <a:extLst>
                <a:ext uri="{FF2B5EF4-FFF2-40B4-BE49-F238E27FC236}">
                  <a16:creationId xmlns:a16="http://schemas.microsoft.com/office/drawing/2014/main" id="{462515DF-512D-49E0-B5FE-637D9E352B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198871" y="6306670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0" name="Freeform 12">
              <a:extLst>
                <a:ext uri="{FF2B5EF4-FFF2-40B4-BE49-F238E27FC236}">
                  <a16:creationId xmlns:a16="http://schemas.microsoft.com/office/drawing/2014/main" id="{342CB8A0-096D-4A9F-B962-294DB670B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716391" y="6324623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1" name="Freeform 13">
              <a:extLst>
                <a:ext uri="{FF2B5EF4-FFF2-40B4-BE49-F238E27FC236}">
                  <a16:creationId xmlns:a16="http://schemas.microsoft.com/office/drawing/2014/main" id="{6870353D-6B96-4946-8BB5-015BF6E6E2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344031" y="6362033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2" name="Freeform 14">
              <a:extLst>
                <a:ext uri="{FF2B5EF4-FFF2-40B4-BE49-F238E27FC236}">
                  <a16:creationId xmlns:a16="http://schemas.microsoft.com/office/drawing/2014/main" id="{20249E38-6114-4065-8836-941D6C55D5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070859" y="6318096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3" name="Freeform 16">
              <a:extLst>
                <a:ext uri="{FF2B5EF4-FFF2-40B4-BE49-F238E27FC236}">
                  <a16:creationId xmlns:a16="http://schemas.microsoft.com/office/drawing/2014/main" id="{BDA5073D-3C1B-4779-8DEF-FD9CD5308D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461176" y="6300142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4" name="Freeform 17">
              <a:extLst>
                <a:ext uri="{FF2B5EF4-FFF2-40B4-BE49-F238E27FC236}">
                  <a16:creationId xmlns:a16="http://schemas.microsoft.com/office/drawing/2014/main" id="{79505220-ED85-46B5-A218-0991FA5794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039205" y="6341355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5" name="Freeform 21">
              <a:extLst>
                <a:ext uri="{FF2B5EF4-FFF2-40B4-BE49-F238E27FC236}">
                  <a16:creationId xmlns:a16="http://schemas.microsoft.com/office/drawing/2014/main" id="{A8513416-DF87-4A83-8026-AF40654BA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730057" y="6318096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6" name="Freeform 25">
              <a:extLst>
                <a:ext uri="{FF2B5EF4-FFF2-40B4-BE49-F238E27FC236}">
                  <a16:creationId xmlns:a16="http://schemas.microsoft.com/office/drawing/2014/main" id="{AF0489C4-7984-4A49-9D02-ACE2DD3EC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930591" y="6309120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7" name="Freeform 29">
              <a:extLst>
                <a:ext uri="{FF2B5EF4-FFF2-40B4-BE49-F238E27FC236}">
                  <a16:creationId xmlns:a16="http://schemas.microsoft.com/office/drawing/2014/main" id="{3DB0DE7C-BF6D-4059-94C4-FD4D6E7BA9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497041" y="6299934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8" name="Freeform 31">
              <a:extLst>
                <a:ext uri="{FF2B5EF4-FFF2-40B4-BE49-F238E27FC236}">
                  <a16:creationId xmlns:a16="http://schemas.microsoft.com/office/drawing/2014/main" id="{5B58E23E-6D06-4F24-B6F8-98AE632C2A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207517" y="6336989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9" name="Freeform 32">
              <a:extLst>
                <a:ext uri="{FF2B5EF4-FFF2-40B4-BE49-F238E27FC236}">
                  <a16:creationId xmlns:a16="http://schemas.microsoft.com/office/drawing/2014/main" id="{7D87D95A-4B48-4140-BB5C-9A33AACBFA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094795" y="6039831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0" name="Freeform 33">
              <a:extLst>
                <a:ext uri="{FF2B5EF4-FFF2-40B4-BE49-F238E27FC236}">
                  <a16:creationId xmlns:a16="http://schemas.microsoft.com/office/drawing/2014/main" id="{6D78BEA4-B995-4BEC-A3B4-C580D646AD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015443" y="608879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1" name="Freeform 34">
              <a:extLst>
                <a:ext uri="{FF2B5EF4-FFF2-40B4-BE49-F238E27FC236}">
                  <a16:creationId xmlns:a16="http://schemas.microsoft.com/office/drawing/2014/main" id="{C075F1AC-7155-4487-8B7A-0C74E2C65D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022051" y="6079816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2" name="Freeform 35">
              <a:extLst>
                <a:ext uri="{FF2B5EF4-FFF2-40B4-BE49-F238E27FC236}">
                  <a16:creationId xmlns:a16="http://schemas.microsoft.com/office/drawing/2014/main" id="{2923812A-0930-464A-B863-8232CDF9BE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806684" y="6076799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3" name="Freeform 36">
              <a:extLst>
                <a:ext uri="{FF2B5EF4-FFF2-40B4-BE49-F238E27FC236}">
                  <a16:creationId xmlns:a16="http://schemas.microsoft.com/office/drawing/2014/main" id="{5B22D5AF-1F95-4943-ADBD-50BF0DDC9B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345904" y="6043095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4" name="Freeform 37">
              <a:extLst>
                <a:ext uri="{FF2B5EF4-FFF2-40B4-BE49-F238E27FC236}">
                  <a16:creationId xmlns:a16="http://schemas.microsoft.com/office/drawing/2014/main" id="{09709304-5160-4325-BE4E-F970450FA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337604" y="6030855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5" name="Freeform 38">
              <a:extLst>
                <a:ext uri="{FF2B5EF4-FFF2-40B4-BE49-F238E27FC236}">
                  <a16:creationId xmlns:a16="http://schemas.microsoft.com/office/drawing/2014/main" id="{6086BD94-D139-4DEE-9FB6-849360DABF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517418" y="6070840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6" name="Freeform 39">
              <a:extLst>
                <a:ext uri="{FF2B5EF4-FFF2-40B4-BE49-F238E27FC236}">
                  <a16:creationId xmlns:a16="http://schemas.microsoft.com/office/drawing/2014/main" id="{84B8A4B1-C709-4864-851E-6A76DE4E52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268404" y="6058600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7" name="Freeform 40">
              <a:extLst>
                <a:ext uri="{FF2B5EF4-FFF2-40B4-BE49-F238E27FC236}">
                  <a16:creationId xmlns:a16="http://schemas.microsoft.com/office/drawing/2014/main" id="{51183B3E-65BA-45BB-9238-E5553DA7E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809931" y="6055336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8" name="Freeform 41">
              <a:extLst>
                <a:ext uri="{FF2B5EF4-FFF2-40B4-BE49-F238E27FC236}">
                  <a16:creationId xmlns:a16="http://schemas.microsoft.com/office/drawing/2014/main" id="{B456CBC6-D8DB-4226-8743-8355D0C1E2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126136" y="6055335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" name="Freeform 42">
              <a:extLst>
                <a:ext uri="{FF2B5EF4-FFF2-40B4-BE49-F238E27FC236}">
                  <a16:creationId xmlns:a16="http://schemas.microsoft.com/office/drawing/2014/main" id="{2A43AE63-9201-415C-A88E-C52685BF9A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798736" y="6034119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0" name="Freeform 44">
              <a:extLst>
                <a:ext uri="{FF2B5EF4-FFF2-40B4-BE49-F238E27FC236}">
                  <a16:creationId xmlns:a16="http://schemas.microsoft.com/office/drawing/2014/main" id="{0BB8C75E-6B9A-4E95-85CF-ACD2D2AD2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327374" y="6037383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1" name="Freeform 45">
              <a:extLst>
                <a:ext uri="{FF2B5EF4-FFF2-40B4-BE49-F238E27FC236}">
                  <a16:creationId xmlns:a16="http://schemas.microsoft.com/office/drawing/2014/main" id="{F593E6EC-FB46-40CB-825C-C1305B1FB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555926" y="6012902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2" name="Freeform 46">
              <a:extLst>
                <a:ext uri="{FF2B5EF4-FFF2-40B4-BE49-F238E27FC236}">
                  <a16:creationId xmlns:a16="http://schemas.microsoft.com/office/drawing/2014/main" id="{517F36F0-8630-4831-9057-6CA9B217BE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583957" y="6061049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3" name="Freeform 47">
              <a:extLst>
                <a:ext uri="{FF2B5EF4-FFF2-40B4-BE49-F238E27FC236}">
                  <a16:creationId xmlns:a16="http://schemas.microsoft.com/office/drawing/2014/main" id="{9614B5E6-3CE1-465E-8381-646179E1B1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553346" y="6034118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4" name="Freeform 48">
              <a:extLst>
                <a:ext uri="{FF2B5EF4-FFF2-40B4-BE49-F238E27FC236}">
                  <a16:creationId xmlns:a16="http://schemas.microsoft.com/office/drawing/2014/main" id="{5A40C31A-16AE-42C0-AC3B-52DCA2F5A2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804575" y="6052072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5" name="Freeform 49">
              <a:extLst>
                <a:ext uri="{FF2B5EF4-FFF2-40B4-BE49-F238E27FC236}">
                  <a16:creationId xmlns:a16="http://schemas.microsoft.com/office/drawing/2014/main" id="{CE95CDB5-B8FA-431B-B9BE-7791AD92C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903707" y="6016166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5780631"/>
      </p:ext>
    </p:extLst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Boho">
      <a:dk1>
        <a:sysClr val="windowText" lastClr="000000"/>
      </a:dk1>
      <a:lt1>
        <a:sysClr val="window" lastClr="FFFFFF"/>
      </a:lt1>
      <a:dk2>
        <a:srgbClr val="323232"/>
      </a:dk2>
      <a:lt2>
        <a:srgbClr val="F4F1EF"/>
      </a:lt2>
      <a:accent1>
        <a:srgbClr val="8F4F58"/>
      </a:accent1>
      <a:accent2>
        <a:srgbClr val="D09182"/>
      </a:accent2>
      <a:accent3>
        <a:srgbClr val="C7A085"/>
      </a:accent3>
      <a:accent4>
        <a:srgbClr val="ADA085"/>
      </a:accent4>
      <a:accent5>
        <a:srgbClr val="5F787F"/>
      </a:accent5>
      <a:accent6>
        <a:srgbClr val="5A6768"/>
      </a:accent6>
      <a:hlink>
        <a:srgbClr val="A25872"/>
      </a:hlink>
      <a:folHlink>
        <a:srgbClr val="667A7E"/>
      </a:folHlink>
    </a:clrScheme>
    <a:fontScheme name="modern love avenir">
      <a:majorFont>
        <a:latin typeface="Yu Gothic"/>
        <a:ea typeface=""/>
        <a:cs typeface=""/>
      </a:majorFont>
      <a:minorFont>
        <a:latin typeface="Yu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Yu Gothic</vt:lpstr>
      <vt:lpstr>Arial</vt:lpstr>
      <vt:lpstr>BohemianVTI</vt:lpstr>
      <vt:lpstr>花粉シーズン到来‼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花粉シーズン到来‼</dc:title>
  <dc:creator>早苗 高橋</dc:creator>
  <cp:lastModifiedBy>早苗 高橋</cp:lastModifiedBy>
  <cp:revision>2</cp:revision>
  <dcterms:created xsi:type="dcterms:W3CDTF">2021-02-26T04:28:02Z</dcterms:created>
  <dcterms:modified xsi:type="dcterms:W3CDTF">2021-02-26T04:38:18Z</dcterms:modified>
</cp:coreProperties>
</file>